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3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5321.jpg"/>
  <Relationship Id="rId3" Type="http://schemas.openxmlformats.org/officeDocument/2006/relationships/image" Target="../media/PCR-EAPCI-TEXTBOOK-Dark-v25322.png"/>
  <Relationship Id="rId4" Type="http://schemas.openxmlformats.org/officeDocument/2006/relationships/image" Target="../media/cc8d8cd6728cc2108977aa40457ab6535323.png"/>
  <Relationship Id="rId5" Type="http://schemas.openxmlformats.org/officeDocument/2006/relationships/image" Target="../media/fig16532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ijiro Tomii, Thomas Pilgrim, Jonas Lanz, Taishi Okuno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erebral embolic protection devices.]]></a:t>
            </a:r>
          </a:p>
        </p:txBody>
      </p:sp>
      <p:pic>
        <p:nvPicPr>
          <p:cNvPr id="9" name="fig1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19300" y="952500"/>
            <a:ext cx="8143875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2025-07-31T08:39:22Z</dcterms:created>
  <dcterms:modified xsi:type="dcterms:W3CDTF">2025-07-31T08:39:22Z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