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73.jpg"/>
  <Relationship Id="rId3" Type="http://schemas.openxmlformats.org/officeDocument/2006/relationships/image" Target="../media/PCR-EAPCI-TEXTBOOK-Dark-v25474.png"/>
  <Relationship Id="rId4" Type="http://schemas.openxmlformats.org/officeDocument/2006/relationships/image" Target="../media/712dbb625b1d5753acd09767f5a1e9a05475.png"/>
  <Relationship Id="rId5" Type="http://schemas.openxmlformats.org/officeDocument/2006/relationships/image" Target="../media/fig1954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SAPIEN system.]]></a:t>
            </a:r>
          </a:p>
        </p:txBody>
      </p:sp>
      <p:pic>
        <p:nvPicPr>
          <p:cNvPr id="9" name="fig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47775"/>
            <a:ext cx="9906000" cy="3724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