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41.jpg"/>
  <Relationship Id="rId3" Type="http://schemas.openxmlformats.org/officeDocument/2006/relationships/image" Target="../media/PCR-EAPCI-TEXTBOOK-Dark-v25442.png"/>
  <Relationship Id="rId4" Type="http://schemas.openxmlformats.org/officeDocument/2006/relationships/image" Target="../media/0d76f2ab55bb02e0159f49eec4769e765443.png"/>
  <Relationship Id="rId5" Type="http://schemas.openxmlformats.org/officeDocument/2006/relationships/image" Target="../media/fig0254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rst implantation of the self-expanding  CoreValve System.Figures reproduced and modified from Grube et al. Catheter Cardiovasc Interv 2005;66(4):465-9.]]></a:t>
            </a:r>
          </a:p>
        </p:txBody>
      </p:sp>
      <p:pic>
        <p:nvPicPr>
          <p:cNvPr id="9" name="fig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6375" y="952500"/>
            <a:ext cx="92297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