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329.jpg"/>
  <Relationship Id="rId3" Type="http://schemas.openxmlformats.org/officeDocument/2006/relationships/image" Target="../media/PCR-EAPCI-TEXTBOOK-Dark-v25330.png"/>
  <Relationship Id="rId4" Type="http://schemas.openxmlformats.org/officeDocument/2006/relationships/image" Target="../media/c324d9d3f95ae9733e8badc4b72382635331.png"/>
  <Relationship Id="rId5" Type="http://schemas.openxmlformats.org/officeDocument/2006/relationships/image" Target="../media/fig20-new533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ranscatheter heart valve deployment: Evolut system.]]></a:t>
            </a:r>
          </a:p>
        </p:txBody>
      </p:sp>
      <p:pic>
        <p:nvPicPr>
          <p:cNvPr id="9" name="fig20-new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704975"/>
            <a:ext cx="9906000" cy="2819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2025-07-31T08:39:22Z</dcterms:created>
  <dcterms:modified xsi:type="dcterms:W3CDTF">2025-07-31T08:39:22Z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