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77.jpg"/>
  <Relationship Id="rId3" Type="http://schemas.openxmlformats.org/officeDocument/2006/relationships/image" Target="../media/PCR-EAPCI-TEXTBOOK-Dark-v25478.png"/>
  <Relationship Id="rId4" Type="http://schemas.openxmlformats.org/officeDocument/2006/relationships/image" Target="../media/b909b3dc70093e7ed7243500b814ca095479.png"/>
  <Relationship Id="rId5" Type="http://schemas.openxmlformats.org/officeDocument/2006/relationships/image" Target="../media/fig21548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catheter heart valve deployment: Acurate system]]></a:t>
            </a:r>
          </a:p>
        </p:txBody>
      </p:sp>
      <p:pic>
        <p:nvPicPr>
          <p:cNvPr id="9" name="fig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685925"/>
            <a:ext cx="9906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