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33.jpg"/>
  <Relationship Id="rId3" Type="http://schemas.openxmlformats.org/officeDocument/2006/relationships/image" Target="../media/PCR-EAPCI-TEXTBOOK-Dark-v25334.png"/>
  <Relationship Id="rId4" Type="http://schemas.openxmlformats.org/officeDocument/2006/relationships/image" Target="../media/34b1102d17ae325915448846925ff5a85335.png"/>
  <Relationship Id="rId5" Type="http://schemas.openxmlformats.org/officeDocument/2006/relationships/image" Target="../media/fig2353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Myval system.]]></a:t>
            </a:r>
          </a:p>
        </p:txBody>
      </p:sp>
      <p:pic>
        <p:nvPicPr>
          <p:cNvPr id="9" name="fig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47775"/>
            <a:ext cx="99060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