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85.jpg"/>
  <Relationship Id="rId3" Type="http://schemas.openxmlformats.org/officeDocument/2006/relationships/image" Target="../media/PCR-EAPCI-TEXTBOOK-Dark-v25486.png"/>
  <Relationship Id="rId4" Type="http://schemas.openxmlformats.org/officeDocument/2006/relationships/image" Target="../media/96accb6928edb97b7453c2cd246490ed5487.png"/>
  <Relationship Id="rId5" Type="http://schemas.openxmlformats.org/officeDocument/2006/relationships/image" Target="../media/fig2454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posed standardized definition of commisural alignment from the ALIGN-TAVR consortium. Figures reproduced from Tang et al. JACC Cardiovasc Interv 2022;15(15):1497-1518.]]></a:t>
            </a:r>
          </a:p>
        </p:txBody>
      </p:sp>
      <p:pic>
        <p:nvPicPr>
          <p:cNvPr id="9" name="fig2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9425" y="952500"/>
            <a:ext cx="61341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