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37.jpg"/>
  <Relationship Id="rId3" Type="http://schemas.openxmlformats.org/officeDocument/2006/relationships/image" Target="../media/PCR-EAPCI-TEXTBOOK-Dark-v25338.png"/>
  <Relationship Id="rId4" Type="http://schemas.openxmlformats.org/officeDocument/2006/relationships/image" Target="../media/bd25669fbe6cad7c064e7f5cd8d4e2695339.png"/>
  <Relationship Id="rId5" Type="http://schemas.openxmlformats.org/officeDocument/2006/relationships/image" Target="../media/fig2553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ccess sites for transcatheter aortic valve implantation. Figures reproduced from Overtchouk and Modine. Interv Cardiol 2018;13:145-150.]]></a:t>
            </a:r>
          </a:p>
        </p:txBody>
      </p:sp>
      <p:pic>
        <p:nvPicPr>
          <p:cNvPr id="9" name="fig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300" y="952500"/>
            <a:ext cx="5857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