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341.jpg"/>
  <Relationship Id="rId3" Type="http://schemas.openxmlformats.org/officeDocument/2006/relationships/image" Target="../media/PCR-EAPCI-TEXTBOOK-Dark-v25342.png"/>
  <Relationship Id="rId4" Type="http://schemas.openxmlformats.org/officeDocument/2006/relationships/image" Target="../media/715b011a00f388e44fa9020f70a17fa25343.png"/>
  <Relationship Id="rId5" Type="http://schemas.openxmlformats.org/officeDocument/2006/relationships/image" Target="../media/fig27534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echanism of coronary obstruction complicating transcatheter aortic valve implantation. Figures reproduced from Pilgrim and Tomii. JACC Cardiovasc Interv 2023;16(4)426-428.]]></a:t>
            </a:r>
          </a:p>
        </p:txBody>
      </p:sp>
      <p:pic>
        <p:nvPicPr>
          <p:cNvPr id="9" name="fig2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43375" y="952500"/>
            <a:ext cx="389572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2025-07-31T08:39:22Z</dcterms:created>
  <dcterms:modified xsi:type="dcterms:W3CDTF">2025-07-31T08:39:22Z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