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493.jpg"/>
  <Relationship Id="rId3" Type="http://schemas.openxmlformats.org/officeDocument/2006/relationships/image" Target="../media/PCR-EAPCI-TEXTBOOK-Dark-v25494.png"/>
  <Relationship Id="rId4" Type="http://schemas.openxmlformats.org/officeDocument/2006/relationships/image" Target="../media/33ed1a1e302da8ceb02d12df3231b5ff5495.png"/>
  <Relationship Id="rId5" Type="http://schemas.openxmlformats.org/officeDocument/2006/relationships/image" Target="../media/fig28549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ronary protection techniques. Figures reproduced and modified from Khan et al. JACC Cardiovasc Interv 2018;11(7):677-689, Mercanti et al. JACC Cardiovasc Interv 2020;13(6):751-761, and Dvir et al. JACC Cardiovasc Interv 2023;16(1):94-102; and Prendergast et al. Eur Heart J 2024;45:3042-3044.]]></a:t>
            </a:r>
          </a:p>
        </p:txBody>
      </p:sp>
      <p:pic>
        <p:nvPicPr>
          <p:cNvPr id="9" name="fig2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47975" y="952500"/>
            <a:ext cx="648652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2025-07-31T08:39:23Z</dcterms:created>
  <dcterms:modified xsi:type="dcterms:W3CDTF">2025-07-31T08:39:23Z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