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345.jpg"/>
  <Relationship Id="rId3" Type="http://schemas.openxmlformats.org/officeDocument/2006/relationships/image" Target="../media/PCR-EAPCI-TEXTBOOK-Dark-v25346.png"/>
  <Relationship Id="rId4" Type="http://schemas.openxmlformats.org/officeDocument/2006/relationships/image" Target="../media/f6591391832bdb23904113561f5228e65347.png"/>
  <Relationship Id="rId5" Type="http://schemas.openxmlformats.org/officeDocument/2006/relationships/image" Target="../media/fig29534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alve durability according to the type of surgical bioprosthesis.Figures reproduced from Windecker et al. Eur Heart J 2022;43(29):2729-2750.]]></a:t>
            </a:r>
          </a:p>
        </p:txBody>
      </p:sp>
      <p:pic>
        <p:nvPicPr>
          <p:cNvPr id="9" name="fig2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9950" y="952500"/>
            <a:ext cx="53530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2025-07-31T08:39:23Z</dcterms:created>
  <dcterms:modified xsi:type="dcterms:W3CDTF">2025-07-31T08:39:23Z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