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293.jpg"/>
  <Relationship Id="rId3" Type="http://schemas.openxmlformats.org/officeDocument/2006/relationships/image" Target="../media/PCR-EAPCI-TEXTBOOK-Dark-v25294.png"/>
  <Relationship Id="rId4" Type="http://schemas.openxmlformats.org/officeDocument/2006/relationships/image" Target="../media/a71062388b6b9711527e527e3c277a405295.png"/>
  <Relationship Id="rId5" Type="http://schemas.openxmlformats.org/officeDocument/2006/relationships/image" Target="../media/fig03529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ational trend in aortic valve implantation.Figures reproduced and modified from Carroll et al. J Am Coll Cardiol 2020;76(21):2492-2516 and Sharma et al. J Am Coll Cardiol 222;80(21)2054-2056.]]></a:t>
            </a:r>
          </a:p>
        </p:txBody>
      </p:sp>
      <p:pic>
        <p:nvPicPr>
          <p:cNvPr id="9" name="fig0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238250"/>
            <a:ext cx="9906000" cy="3514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