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49.jpg"/>
  <Relationship Id="rId3" Type="http://schemas.openxmlformats.org/officeDocument/2006/relationships/image" Target="../media/PCR-EAPCI-TEXTBOOK-Dark-v25350.png"/>
  <Relationship Id="rId4" Type="http://schemas.openxmlformats.org/officeDocument/2006/relationships/image" Target="../media/8659ec64fe9e621c5c4be06a3b8cd6b45351.png"/>
  <Relationship Id="rId5" Type="http://schemas.openxmlformats.org/officeDocument/2006/relationships/image" Target="../media/figure30535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alve durability comparing transcatheter and surgical bioprostheses in ranodomized control trials.Data reproduced from Thyregod et al. Eur Heart J 2024;45:1116-1124; Mack et al. N Nngl J Med 2023;389:1949-1960; Yakubo et al. J Am Coll Cardiol 2025. [Online ahead of print]. doi: 10.1016/j.jacc.2025.02.009; and Pibarot et al. J Am Coll Cardiol 2020;76:1830-1843.]]></a:t>
            </a:r>
          </a:p>
        </p:txBody>
      </p:sp>
      <p:pic>
        <p:nvPicPr>
          <p:cNvPr id="9" name="figure3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9300" y="952500"/>
            <a:ext cx="814387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2025-07-31T08:39:23Z</dcterms:created>
  <dcterms:modified xsi:type="dcterms:W3CDTF">2025-07-31T08:39:23Z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