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97.jpg"/>
  <Relationship Id="rId3" Type="http://schemas.openxmlformats.org/officeDocument/2006/relationships/image" Target="../media/PCR-EAPCI-TEXTBOOK-Dark-v25498.png"/>
  <Relationship Id="rId4" Type="http://schemas.openxmlformats.org/officeDocument/2006/relationships/image" Target="../media/666b2cc569f619645dd3319a836d185d5499.png"/>
  <Relationship Id="rId5" Type="http://schemas.openxmlformats.org/officeDocument/2006/relationships/image" Target="../media/fig3155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rategies for lifetime management according to patient’s life expectancy.Figures reproduced from Windecker et al. Eur Heart J 2022;43(29):2729-2750.]]></a:t>
            </a:r>
          </a:p>
        </p:txBody>
      </p:sp>
      <p:pic>
        <p:nvPicPr>
          <p:cNvPr id="9" name="fig3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1375" y="952500"/>
            <a:ext cx="54197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2025-07-31T08:39:23Z</dcterms:created>
  <dcterms:modified xsi:type="dcterms:W3CDTF">2025-07-31T08:39:23Z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