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53.jpg"/>
  <Relationship Id="rId3" Type="http://schemas.openxmlformats.org/officeDocument/2006/relationships/image" Target="../media/PCR-EAPCI-TEXTBOOK-Dark-v25354.png"/>
  <Relationship Id="rId4" Type="http://schemas.openxmlformats.org/officeDocument/2006/relationships/image" Target="../media/2194617d9ea9cf94814f92d1540cabb35355.png"/>
  <Relationship Id="rId5" Type="http://schemas.openxmlformats.org/officeDocument/2006/relationships/image" Target="../media/fig3253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tomical risk stratification of bicuspid aortic valve.Figures reproduced from Windecker et al. Eur Heart J 2022;43(29):2729-2750.]]></a:t>
            </a:r>
          </a:p>
        </p:txBody>
      </p:sp>
      <p:pic>
        <p:nvPicPr>
          <p:cNvPr id="9" name="fig3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95375"/>
            <a:ext cx="9906000" cy="4048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