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501.jpg"/>
  <Relationship Id="rId3" Type="http://schemas.openxmlformats.org/officeDocument/2006/relationships/image" Target="../media/PCR-EAPCI-TEXTBOOK-Dark-v25502.png"/>
  <Relationship Id="rId4" Type="http://schemas.openxmlformats.org/officeDocument/2006/relationships/image" Target="../media/e2bc11e43a1ac720f77132f436e183165503.png"/>
  <Relationship Id="rId5" Type="http://schemas.openxmlformats.org/officeDocument/2006/relationships/image" Target="../media/fig3355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dicated transcatheter aortic valve implantation devices for the treatment of pure aortic regurgitation.]]></a:t>
            </a:r>
          </a:p>
        </p:txBody>
      </p:sp>
      <p:pic>
        <p:nvPicPr>
          <p:cNvPr id="9" name="fig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7950" y="952500"/>
            <a:ext cx="6877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