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445.jpg"/>
  <Relationship Id="rId3" Type="http://schemas.openxmlformats.org/officeDocument/2006/relationships/image" Target="../media/PCR-EAPCI-TEXTBOOK-Dark-v25446.png"/>
  <Relationship Id="rId4" Type="http://schemas.openxmlformats.org/officeDocument/2006/relationships/image" Target="../media/5427d6e5c33f6cef4a64bcbca6e783e35447.png"/>
  <Relationship Id="rId5" Type="http://schemas.openxmlformats.org/officeDocument/2006/relationships/image" Target="../media/fig04544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evalence of non-rheumatic calcific aortic valve disease in 2021.Data obtained from the Global Burden of Disease Study 2021.]]></a:t>
            </a:r>
          </a:p>
        </p:txBody>
      </p:sp>
      <p:pic>
        <p:nvPicPr>
          <p:cNvPr id="9" name="fig0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7325" y="952500"/>
            <a:ext cx="92678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