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297.jpg"/>
  <Relationship Id="rId3" Type="http://schemas.openxmlformats.org/officeDocument/2006/relationships/image" Target="../media/PCR-EAPCI-TEXTBOOK-Dark-v25298.png"/>
  <Relationship Id="rId4" Type="http://schemas.openxmlformats.org/officeDocument/2006/relationships/image" Target="../media/347813d6f3b386d6ebca2787cc336e015299.png"/>
  <Relationship Id="rId5" Type="http://schemas.openxmlformats.org/officeDocument/2006/relationships/image" Target="../media/fig05530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otal number of prevalent cases, death, and disability-adjusted life years (DALYs) to non-rheumatic calcific aortic valve disease between 1990 and 2021.Data obtained from the Global Burden of Disease Study 2021.]]></a:t>
            </a:r>
          </a:p>
        </p:txBody>
      </p:sp>
      <p:pic>
        <p:nvPicPr>
          <p:cNvPr id="9" name="fig0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9275" y="952500"/>
            <a:ext cx="854392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2025-07-31T08:39:22Z</dcterms:created>
  <dcterms:modified xsi:type="dcterms:W3CDTF">2025-07-31T08:39:22Z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