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49.jpg"/>
  <Relationship Id="rId3" Type="http://schemas.openxmlformats.org/officeDocument/2006/relationships/image" Target="../media/PCR-EAPCI-TEXTBOOK-Dark-v25450.png"/>
  <Relationship Id="rId4" Type="http://schemas.openxmlformats.org/officeDocument/2006/relationships/image" Target="../media/a4951360ec5e1030d84f2807706056285451.png"/>
  <Relationship Id="rId5" Type="http://schemas.openxmlformats.org/officeDocument/2006/relationships/image" Target="../media/fig0654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posed staging classification to quantify the extent of cardiac damage among patients with aortic stenosis.Figures reproduced and modified from Généreux et al. J Am Coll Cardiol 2022;80:783-800.]]></a:t>
            </a:r>
          </a:p>
        </p:txBody>
      </p:sp>
      <p:pic>
        <p:nvPicPr>
          <p:cNvPr id="9" name="fig0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5475" y="952500"/>
            <a:ext cx="83820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