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01.jpg"/>
  <Relationship Id="rId3" Type="http://schemas.openxmlformats.org/officeDocument/2006/relationships/image" Target="../media/PCR-EAPCI-TEXTBOOK-Dark-v25302.png"/>
  <Relationship Id="rId4" Type="http://schemas.openxmlformats.org/officeDocument/2006/relationships/image" Target="../media/172edafb1ead31ceea36a2a00ffd0a175303.png"/>
  <Relationship Id="rId5" Type="http://schemas.openxmlformats.org/officeDocument/2006/relationships/image" Target="../media/fig0753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volution of transcatheter aortic valve implantation through evidence generation and guidelines.Figures reproduced and modified from Windecker et al. Eur Heart J 2024;45(13):1104-1115.]]></a:t>
            </a:r>
          </a:p>
        </p:txBody>
      </p:sp>
      <p:pic>
        <p:nvPicPr>
          <p:cNvPr id="9" name="fig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6925" y="952500"/>
            <a:ext cx="80391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