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53.jpg"/>
  <Relationship Id="rId3" Type="http://schemas.openxmlformats.org/officeDocument/2006/relationships/image" Target="../media/PCR-EAPCI-TEXTBOOK-Dark-v25454.png"/>
  <Relationship Id="rId4" Type="http://schemas.openxmlformats.org/officeDocument/2006/relationships/image" Target="../media/e0e4412da99fc8ed1c8d0ed5635188d65455.png"/>
  <Relationship Id="rId5" Type="http://schemas.openxmlformats.org/officeDocument/2006/relationships/image" Target="../media/fig0854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temporary transcatheter aortic valve implantation devices for the treatment of severe aortic stenosis.]]></a:t>
            </a:r>
          </a:p>
        </p:txBody>
      </p:sp>
      <p:pic>
        <p:nvPicPr>
          <p:cNvPr id="9" name="fig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019175"/>
            <a:ext cx="99060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