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05.jpg"/>
  <Relationship Id="rId3" Type="http://schemas.openxmlformats.org/officeDocument/2006/relationships/image" Target="../media/PCR-EAPCI-TEXTBOOK-Dark-v25306.png"/>
  <Relationship Id="rId4" Type="http://schemas.openxmlformats.org/officeDocument/2006/relationships/image" Target="../media/fdca7f84a7077a45cc35b1aec1e9ac3e5307.png"/>
  <Relationship Id="rId5" Type="http://schemas.openxmlformats.org/officeDocument/2006/relationships/image" Target="../media/fig0953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eatment algorithm in patients with significant coronary artery disease undergoing aortic valve replacement.Figures reproduced from Tomii et al. Circulation 2024;150(25):2046-2069.]]></a:t>
            </a:r>
          </a:p>
        </p:txBody>
      </p:sp>
      <p:pic>
        <p:nvPicPr>
          <p:cNvPr id="9" name="fig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952500"/>
            <a:ext cx="68389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