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21.jpg"/>
  <Relationship Id="rId3" Type="http://schemas.openxmlformats.org/officeDocument/2006/relationships/image" Target="../media/PCR-EAPCI-TEXTBOOK-Dark-v23822.png"/>
  <Relationship Id="rId4" Type="http://schemas.openxmlformats.org/officeDocument/2006/relationships/image" Target="../media/2c8e8d9475adf9a25a90ce483ef8a8543823.png"/>
  <Relationship Id="rId5" Type="http://schemas.openxmlformats.org/officeDocument/2006/relationships/image" Target="../media/263_3348_Figure1038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itral annulus calcification.A) Fluoroscopy. B) 3D echocardiography. C) CT scan.]]></a:t>
            </a:r>
          </a:p>
        </p:txBody>
      </p:sp>
      <p:pic>
        <p:nvPicPr>
          <p:cNvPr id="9" name="263_3348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