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33.jpg"/>
  <Relationship Id="rId3" Type="http://schemas.openxmlformats.org/officeDocument/2006/relationships/image" Target="../media/PCR-EAPCI-TEXTBOOK-Dark-v23934.png"/>
  <Relationship Id="rId4" Type="http://schemas.openxmlformats.org/officeDocument/2006/relationships/image" Target="../media/027eb2a45a6725a2766b6848a293eb103935.png"/>
  <Relationship Id="rId5" Type="http://schemas.openxmlformats.org/officeDocument/2006/relationships/image" Target="../media/263_3349_Figure1139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itral stenosis related to severe annulus calcification.A) 3D echocardiography. B) Transmitral gradient.]]></a:t>
            </a:r>
          </a:p>
        </p:txBody>
      </p:sp>
      <p:pic>
        <p:nvPicPr>
          <p:cNvPr id="9" name="263_3349_Figure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952500"/>
            <a:ext cx="57721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