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25.jpg"/>
  <Relationship Id="rId3" Type="http://schemas.openxmlformats.org/officeDocument/2006/relationships/image" Target="../media/PCR-EAPCI-TEXTBOOK-Dark-v23826.png"/>
  <Relationship Id="rId4" Type="http://schemas.openxmlformats.org/officeDocument/2006/relationships/image" Target="../media/f008a24b564719e78bdb8d4ed1d1799e3827.png"/>
  <Relationship Id="rId5" Type="http://schemas.openxmlformats.org/officeDocument/2006/relationships/image" Target="../media/263_3350_Figure1238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itral regurgitation related to severe annulus calcification.Biplane 2D transoesophageal echocardiography showing severe mitral regurgitation related to severe annulus calcification; intercommissural (A) and LVOT (B) views.]]></a:t>
            </a:r>
          </a:p>
        </p:txBody>
      </p:sp>
      <p:pic>
        <p:nvPicPr>
          <p:cNvPr id="9" name="263_3350_Figure1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