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37.jpg"/>
  <Relationship Id="rId3" Type="http://schemas.openxmlformats.org/officeDocument/2006/relationships/image" Target="../media/PCR-EAPCI-TEXTBOOK-Dark-v23938.png"/>
  <Relationship Id="rId4" Type="http://schemas.openxmlformats.org/officeDocument/2006/relationships/image" Target="../media/ec6d0f0156d225b9a6ab78d2bd3eaefa3939.png"/>
  <Relationship Id="rId5" Type="http://schemas.openxmlformats.org/officeDocument/2006/relationships/image" Target="../media/263_3351_Figure1339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ure transvenous, transseptal approach for transcatheter mitral valve implantation of a SAPIEN XT valve in mitral annular calcification.A) Beginning of deployment. B) After deployment.]]></a:t>
            </a:r>
          </a:p>
        </p:txBody>
      </p:sp>
      <p:pic>
        <p:nvPicPr>
          <p:cNvPr id="9" name="263_3351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