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41.jpg"/>
  <Relationship Id="rId3" Type="http://schemas.openxmlformats.org/officeDocument/2006/relationships/image" Target="../media/PCR-EAPCI-TEXTBOOK-Dark-v23942.png"/>
  <Relationship Id="rId4" Type="http://schemas.openxmlformats.org/officeDocument/2006/relationships/image" Target="../media/959e4a81f69c48e90231595f5eb260063943.png"/>
  <Relationship Id="rId5" Type="http://schemas.openxmlformats.org/officeDocument/2006/relationships/image" Target="../media/263_3353_Figure1539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trusive mitral annulus calcification extending towards the left atrium and ventricle, with no reliable fluoroscopic landmark of the landing zone.]]></a:t>
            </a:r>
          </a:p>
        </p:txBody>
      </p:sp>
      <p:pic>
        <p:nvPicPr>
          <p:cNvPr id="9" name="263_3353_Figur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