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833.jpg"/>
  <Relationship Id="rId3" Type="http://schemas.openxmlformats.org/officeDocument/2006/relationships/image" Target="../media/PCR-EAPCI-TEXTBOOK-Dark-v23834.png"/>
  <Relationship Id="rId4" Type="http://schemas.openxmlformats.org/officeDocument/2006/relationships/image" Target="../media/7670ef1a5bd6b5ad0f5256d02c0fecac3835.png"/>
  <Relationship Id="rId5" Type="http://schemas.openxmlformats.org/officeDocument/2006/relationships/image" Target="../media/263_3354_Figure16383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mitral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mitral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irjam Wild, Maurizio Taramasso, Alison Duncan, Giulio Russo, Dominique Himbert, Francesco Maisano, Nicolo Piazza, Fabien Praz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3D transoesophageal echocardiographic guidance of a SAPIEN XT valve implantation in a mitral annulus calcification. A) – D) Different steps of deployment.]]></a:t>
            </a:r>
          </a:p>
        </p:txBody>
      </p:sp>
      <p:pic>
        <p:nvPicPr>
          <p:cNvPr id="9" name="263_3354_Figure1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1850" y="952500"/>
            <a:ext cx="5448300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2025-07-31T08:38:48Z</dcterms:created>
  <dcterms:modified xsi:type="dcterms:W3CDTF">2025-07-31T08:38:48Z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