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45.jpg"/>
  <Relationship Id="rId3" Type="http://schemas.openxmlformats.org/officeDocument/2006/relationships/image" Target="../media/PCR-EAPCI-TEXTBOOK-Dark-v23946.png"/>
  <Relationship Id="rId4" Type="http://schemas.openxmlformats.org/officeDocument/2006/relationships/image" Target="../media/19c97366b03495cf2a7d704e898a866e3947.png"/>
  <Relationship Id="rId5" Type="http://schemas.openxmlformats.org/officeDocument/2006/relationships/image" Target="../media/263_3355_Figure1739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y after implantation of a SAPIEN XT prosthesis in mitral annular calcification. Flared appearance of the prosthesis to decrease the risk of secondary migration.]]></a:t>
            </a:r>
          </a:p>
        </p:txBody>
      </p:sp>
      <p:pic>
        <p:nvPicPr>
          <p:cNvPr id="9" name="263_3355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