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37.jpg"/>
  <Relationship Id="rId3" Type="http://schemas.openxmlformats.org/officeDocument/2006/relationships/image" Target="../media/PCR-EAPCI-TEXTBOOK-Dark-v23838.png"/>
  <Relationship Id="rId4" Type="http://schemas.openxmlformats.org/officeDocument/2006/relationships/image" Target="../media/812c05650be905ef6bbb3511cd9d69aa3839.png"/>
  <Relationship Id="rId5" Type="http://schemas.openxmlformats.org/officeDocument/2006/relationships/image" Target="../media/263_3356_Figure1838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st-implantation echocardiographic evaluation.A) Biplane 2D transoesophageal echocardiography. B) Colour biplane 2D transoesophageal echocardiography, with no visible mitral regurgitation.C) 3D transoesophageal echocardiography, atrial view. D) Transprosthetic mitral gradient.]]></a:t>
            </a:r>
          </a:p>
        </p:txBody>
      </p:sp>
      <p:pic>
        <p:nvPicPr>
          <p:cNvPr id="9" name="263_3356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