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49.jpg"/>
  <Relationship Id="rId3" Type="http://schemas.openxmlformats.org/officeDocument/2006/relationships/image" Target="../media/PCR-EAPCI-TEXTBOOK-Dark-v23950.png"/>
  <Relationship Id="rId4" Type="http://schemas.openxmlformats.org/officeDocument/2006/relationships/image" Target="../media/c32990bf6845843aa8c2bf85012cd1ea3951.png"/>
  <Relationship Id="rId5" Type="http://schemas.openxmlformats.org/officeDocument/2006/relationships/image" Target="../media/263_3357_Figure1939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ost-implantation CT scan evaluation.A) Profile. B) En face view.]]></a:t>
            </a:r>
          </a:p>
        </p:txBody>
      </p:sp>
      <p:pic>
        <p:nvPicPr>
          <p:cNvPr id="9" name="263_3357_Figure1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952500"/>
            <a:ext cx="57721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