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805.jpg"/>
  <Relationship Id="rId3" Type="http://schemas.openxmlformats.org/officeDocument/2006/relationships/image" Target="../media/PCR-EAPCI-TEXTBOOK-Dark-v23806.png"/>
  <Relationship Id="rId4" Type="http://schemas.openxmlformats.org/officeDocument/2006/relationships/image" Target="../media/8d313801e3db410bd6eb8d92947b393e3807.png"/>
  <Relationship Id="rId5" Type="http://schemas.openxmlformats.org/officeDocument/2006/relationships/image" Target="../media/263_3340_Figure2380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mitral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mitral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rjam Wild, Maurizio Taramasso, Alison Duncan, Giulio Russo, Dominique Himbert, Francesco Maisano, Nicolo Piazza, Fabien Pr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mmediate post-implantation fluoroscopic evaluation. A) Valve-in-valve, profile.B) Valve-in-valve, en face view.C) Valve-in-ring, profile.D) Valve-in-ring, en face view.]]></a:t>
            </a:r>
          </a:p>
        </p:txBody>
      </p:sp>
      <p:pic>
        <p:nvPicPr>
          <p:cNvPr id="9" name="263_3340_Figure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1850" y="952500"/>
            <a:ext cx="544830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2025-07-31T08:38:48Z</dcterms:created>
  <dcterms:modified xsi:type="dcterms:W3CDTF">2025-07-31T08:38:48Z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