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53.jpg"/>
  <Relationship Id="rId3" Type="http://schemas.openxmlformats.org/officeDocument/2006/relationships/image" Target="../media/PCR-EAPCI-TEXTBOOK-Dark-v23954.png"/>
  <Relationship Id="rId4" Type="http://schemas.openxmlformats.org/officeDocument/2006/relationships/image" Target="../media/912190e0af6d3369594ce8e2bab58ddd3955.png"/>
  <Relationship Id="rId5" Type="http://schemas.openxmlformats.org/officeDocument/2006/relationships/image" Target="../media/263_3359_Figure2139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T scan, determination of the aorto-mitral annular angle before transcatheter valve implantation in mitral annulus calcification. A) Obtuse angle (>140°), minimal risk of left ventricular outflow tract obstruction.B) Acceptable angle (120°).C) Angle close to 90°, high risk of left ventricular outflow tract obstruction.]]></a:t>
            </a:r>
          </a:p>
        </p:txBody>
      </p:sp>
      <p:pic>
        <p:nvPicPr>
          <p:cNvPr id="9" name="263_3359_Figure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