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45.jpg"/>
  <Relationship Id="rId3" Type="http://schemas.openxmlformats.org/officeDocument/2006/relationships/image" Target="../media/PCR-EAPCI-TEXTBOOK-Dark-v23846.png"/>
  <Relationship Id="rId4" Type="http://schemas.openxmlformats.org/officeDocument/2006/relationships/image" Target="../media/5e882017726c8cb86c1630261db2a4e83847.png"/>
  <Relationship Id="rId5" Type="http://schemas.openxmlformats.org/officeDocument/2006/relationships/image" Target="../media/263_3360_Figure2238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thoracic echocardiography, small left ventricular cavity and septal bulge contraindicating transcatheter valve implantation in mitral annulus calcification. A) Diastole. B) Systole.]]></a:t>
            </a:r>
          </a:p>
        </p:txBody>
      </p:sp>
      <p:pic>
        <p:nvPicPr>
          <p:cNvPr id="9" name="263_3360_Figure2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