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849.jpg"/>
  <Relationship Id="rId3" Type="http://schemas.openxmlformats.org/officeDocument/2006/relationships/image" Target="../media/PCR-EAPCI-TEXTBOOK-Dark-v23850.png"/>
  <Relationship Id="rId4" Type="http://schemas.openxmlformats.org/officeDocument/2006/relationships/image" Target="../media/472c3c4e50cfad78c2364b44eef583843851.png"/>
  <Relationship Id="rId5" Type="http://schemas.openxmlformats.org/officeDocument/2006/relationships/image" Target="../media/263_3362_Figure-24-(1)385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mitral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mitral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rjam Wild, Maurizio Taramasso, Alison Duncan, Giulio Russo, Dominique Himbert, Francesco Maisano, Nicolo Piazza, Fabien Pr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: Tiara (Neovasc Inc., Richmond, BC, Canada). B: Tendyne (Abbott). C: Evoque (Edwards Lifesciences). D: Intrepid (Medtronic). E: Cardiovalve (Valtech Cardio Ltd, Or Yehuda, Israel ). F: HighLife (HighLife SAS, Paris, France)]]></a:t>
            </a:r>
          </a:p>
        </p:txBody>
      </p:sp>
      <p:pic>
        <p:nvPicPr>
          <p:cNvPr id="9" name="263_3362_Figure 24 (1)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76475" y="952500"/>
            <a:ext cx="7629525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2025-07-31T08:38:48Z</dcterms:created>
  <dcterms:modified xsi:type="dcterms:W3CDTF">2025-07-31T08:38:48Z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