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17.jpg"/>
  <Relationship Id="rId3" Type="http://schemas.openxmlformats.org/officeDocument/2006/relationships/image" Target="../media/PCR-EAPCI-TEXTBOOK-Dark-v23918.png"/>
  <Relationship Id="rId4" Type="http://schemas.openxmlformats.org/officeDocument/2006/relationships/image" Target="../media/b1fb3ec2214fa099ad485bb0f9fc153e3919.png"/>
  <Relationship Id="rId5" Type="http://schemas.openxmlformats.org/officeDocument/2006/relationships/image" Target="../media/263_3341_Figure339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mmediate transoesophageal echocardiographic evaluation after transcatheter mitral valve-in-valve implantation.A) Before implantation: 3D planimetry.B) Before implantation: transprosthetic mitral gradient.C) After implantation: 3D evaluation.D) After implantation: transprosthetic mitral gradient.Figure 4. Multimodality imaging to measure valve inner diameters before transcatheter mitral valve implantation.A) Computed tomography.B) Transoesophageal echocardiography.C) Fluoroscopy.]]></a:t>
            </a:r>
          </a:p>
        </p:txBody>
      </p:sp>
      <p:pic>
        <p:nvPicPr>
          <p:cNvPr id="9" name="263_3341_Figur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5700" y="952500"/>
            <a:ext cx="4781550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