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09.jpg"/>
  <Relationship Id="rId3" Type="http://schemas.openxmlformats.org/officeDocument/2006/relationships/image" Target="../media/PCR-EAPCI-TEXTBOOK-Dark-v23810.png"/>
  <Relationship Id="rId4" Type="http://schemas.openxmlformats.org/officeDocument/2006/relationships/image" Target="../media/dbbaa6fc2ff90e2e32d08aa95b2cf95c3811.png"/>
  <Relationship Id="rId5" Type="http://schemas.openxmlformats.org/officeDocument/2006/relationships/image" Target="../media/263_3342_Figure438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ultimodality imaging to measure valve inner diameters before transcatheter mitral valve implantation.A) Computed tomography.B) Transoesophageal echocardiography.C) Fluoroscopy.]]></a:t>
            </a:r>
          </a:p>
        </p:txBody>
      </p:sp>
      <p:pic>
        <p:nvPicPr>
          <p:cNvPr id="9" name="263_3342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