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21.jpg"/>
  <Relationship Id="rId3" Type="http://schemas.openxmlformats.org/officeDocument/2006/relationships/image" Target="../media/PCR-EAPCI-TEXTBOOK-Dark-v23922.png"/>
  <Relationship Id="rId4" Type="http://schemas.openxmlformats.org/officeDocument/2006/relationships/image" Target="../media/a19dc112f9c97e7bc9c853ed756ed4d13923.png"/>
  <Relationship Id="rId5" Type="http://schemas.openxmlformats.org/officeDocument/2006/relationships/image" Target="../media/263_3343_Figure5392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mitral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mitral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rjam Wild, Maurizio Taramasso, Alison Duncan, Giulio Russo, Dominique Himbert, Francesco Maisano, Nicolo Piazza, Fabien Pr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mputed tomography, various brands of surgical valves and rings commonly used. A) PERIMOUNT valve: radiopaque ring, easy measurement of the inner diameter.B) Mosaic valve: radiolucent ring, only three dots visible on the top of the frame.C) Physio: semi-flexible ring.D) Séguin: rigid ring. E) Duran: flexible ring.]]></a:t>
            </a:r>
          </a:p>
        </p:txBody>
      </p:sp>
      <p:pic>
        <p:nvPicPr>
          <p:cNvPr id="9" name="263_3343_Figure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3775" y="952500"/>
            <a:ext cx="511492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2025-07-31T08:38:48Z</dcterms:created>
  <dcterms:modified xsi:type="dcterms:W3CDTF">2025-07-31T08:38:48Z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