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813.jpg"/>
  <Relationship Id="rId3" Type="http://schemas.openxmlformats.org/officeDocument/2006/relationships/image" Target="../media/PCR-EAPCI-TEXTBOOK-Dark-v23814.png"/>
  <Relationship Id="rId4" Type="http://schemas.openxmlformats.org/officeDocument/2006/relationships/image" Target="../media/302b02eda31022f561b58d43337825e63815.png"/>
  <Relationship Id="rId5" Type="http://schemas.openxmlformats.org/officeDocument/2006/relationships/image" Target="../media/263_3344_Figure6381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mitral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mitral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rjam Wild, Maurizio Taramasso, Alison Duncan, Giulio Russo, Dominique Himbert, Francesco Maisano, Nicolo Piazza, Fabien Pr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luoroscopy, severely stenotic mitral Physio ring.A) Pre implantation.B) Post implantation. The arrows show a large gap between the ring and the transcatheter valve, due to the presence of a large amount of valvular tissue in the context of severe mitral stenosis.]]></a:t>
            </a:r>
          </a:p>
        </p:txBody>
      </p:sp>
      <p:pic>
        <p:nvPicPr>
          <p:cNvPr id="9" name="263_3344_Figure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1850" y="952500"/>
            <a:ext cx="544830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2025-07-31T08:38:48Z</dcterms:created>
  <dcterms:modified xsi:type="dcterms:W3CDTF">2025-07-31T08:38:48Z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