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925.jpg"/>
  <Relationship Id="rId3" Type="http://schemas.openxmlformats.org/officeDocument/2006/relationships/image" Target="../media/PCR-EAPCI-TEXTBOOK-Dark-v23926.png"/>
  <Relationship Id="rId4" Type="http://schemas.openxmlformats.org/officeDocument/2006/relationships/image" Target="../media/eaaf1483e894db452b530e052c0658503927.png"/>
  <Relationship Id="rId5" Type="http://schemas.openxmlformats.org/officeDocument/2006/relationships/image" Target="../media/263_3345_Figure7392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mitral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mitral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irjam Wild, Maurizio Taramasso, Alison Duncan, Giulio Russo, Dominique Himbert, Francesco Maisano, Nicolo Piazza, Fabien Pr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ransoesophageal echocardiography, paravalvular leak after valve-in-ring implantation.A) 3D imaging showing mitral regurgitation with two jets localised within a gap between the surgical ring and the transcatheter valve.B) 2D imaging.]]></a:t>
            </a:r>
          </a:p>
        </p:txBody>
      </p:sp>
      <p:pic>
        <p:nvPicPr>
          <p:cNvPr id="9" name="263_3345_Figure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1850" y="952500"/>
            <a:ext cx="544830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2025-07-31T08:38:48Z</dcterms:created>
  <dcterms:modified xsi:type="dcterms:W3CDTF">2025-07-31T08:38:48Z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