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17.jpg"/>
  <Relationship Id="rId3" Type="http://schemas.openxmlformats.org/officeDocument/2006/relationships/image" Target="../media/PCR-EAPCI-TEXTBOOK-Dark-v23818.png"/>
  <Relationship Id="rId4" Type="http://schemas.openxmlformats.org/officeDocument/2006/relationships/image" Target="../media/a10b151a11e24d3f29b848322d0a81a73819.png"/>
  <Relationship Id="rId5" Type="http://schemas.openxmlformats.org/officeDocument/2006/relationships/image" Target="../media/263_3346_Figure838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apical implantation of a SAPIEN XT valve in a PERIMOUNT mitral valve.A) Positioning of the valve, with an overlap of 2 mm towards the left atrium (arrow).B) Deployment of the valve in the appropriate position.]]></a:t>
            </a:r>
          </a:p>
        </p:txBody>
      </p:sp>
      <p:pic>
        <p:nvPicPr>
          <p:cNvPr id="9" name="263_3346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