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61.jpg"/>
  <Relationship Id="rId3" Type="http://schemas.openxmlformats.org/officeDocument/2006/relationships/image" Target="../media/PCR-EAPCI-TEXTBOOK-Dark-v23962.png"/>
  <Relationship Id="rId4" Type="http://schemas.openxmlformats.org/officeDocument/2006/relationships/image" Target="../media/eef5e4217500a95525890e7d98c07cca3963.png"/>
  <Relationship Id="rId5" Type="http://schemas.openxmlformats.org/officeDocument/2006/relationships/image" Target="../media/263_3364_Table139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ublished case reports of TAVI valve implantation in MAC.MAC: mitral annulus calcification; TA: transapical; TAVI: transcatheter aortic valve implantation; THV: transcatheter heart valve; TMVI: transcatheter mitral valve implantation; TS: transseptal]]></a:t>
            </a:r>
          </a:p>
        </p:txBody>
      </p:sp>
      <p:pic>
        <p:nvPicPr>
          <p:cNvPr id="9" name="263_3364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750" y="952500"/>
            <a:ext cx="70389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