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41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4589.jpg"/>
  <Relationship Id="rId3" Type="http://schemas.openxmlformats.org/officeDocument/2006/relationships/image" Target="../media/PCR-EAPCI-TEXTBOOK-Dark-v24590.png"/>
  <Relationship Id="rId4" Type="http://schemas.openxmlformats.org/officeDocument/2006/relationships/image" Target="../media/4b3fb7bb76c73f1f3a06340bff1c91024591.png"/>
  <Relationship Id="rId5" Type="http://schemas.openxmlformats.org/officeDocument/2006/relationships/image" Target="../media/figure-14592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Transcatheter mitral valve implantation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Transcatheter mitral valve implantatio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Mirjam Wild, Maurizio Taramasso, Alison Duncan, Giulio Russo, Dominique Himbert, Francesco Maisano, Nicolo Piazza, Fabien Praz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229225"/>
            <a:ext cx="9906000" cy="86677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1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Three-dimensional valve simulation using computed tomography. Virtual implantation of a Tendyne prosthesis (Abbott) with measurement of the anticipated Neo-LVOT (left ventricular outflow tract) during systole.]]></a:t>
            </a:r>
          </a:p>
        </p:txBody>
      </p:sp>
      <p:pic>
        <p:nvPicPr>
          <p:cNvPr id="9" name="figure-1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905000" y="952500"/>
            <a:ext cx="8362950" cy="40862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72">
  <a:themeElements>
    <a:clrScheme name="Theme7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2025-07-31T08:39:05Z</dcterms:created>
  <dcterms:modified xsi:type="dcterms:W3CDTF">2025-07-31T08:39:05Z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