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97.jpg"/>
  <Relationship Id="rId3" Type="http://schemas.openxmlformats.org/officeDocument/2006/relationships/image" Target="../media/PCR-EAPCI-TEXTBOOK-Dark-v24698.png"/>
  <Relationship Id="rId4" Type="http://schemas.openxmlformats.org/officeDocument/2006/relationships/image" Target="../media/06c7d07f7628477a047d8325e66dc3504699.png"/>
  <Relationship Id="rId5" Type="http://schemas.openxmlformats.org/officeDocument/2006/relationships/image" Target="../media/figure-247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pproved and emerging devices for transcatheter mitral valve implantation (TMVI) in the native mitral valve.]]></a:t>
            </a:r>
          </a:p>
        </p:txBody>
      </p:sp>
      <p:pic>
        <p:nvPicPr>
          <p:cNvPr id="9" name="figure-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1575" y="952500"/>
            <a:ext cx="98393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