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593.jpg"/>
  <Relationship Id="rId3" Type="http://schemas.openxmlformats.org/officeDocument/2006/relationships/image" Target="../media/PCR-EAPCI-TEXTBOOK-Dark-v24594.png"/>
  <Relationship Id="rId4" Type="http://schemas.openxmlformats.org/officeDocument/2006/relationships/image" Target="../media/1961bd865018a5cf9a74285db156592b4595.png"/>
  <Relationship Id="rId5" Type="http://schemas.openxmlformats.org/officeDocument/2006/relationships/image" Target="../media/figure-345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inical case of a patient with complex primary mitral regurgitation (MR) treated by transcatheter mitral valve implantation (TMVI) with a Tendyne bioprosthesis. A) Baseline transesophageal echocardiography (TEE color Doppler; biplane) with severe MR. B) Bileaflet prolapse and annular calcification. C) Three-dimensional (3D) echocardiography. D) TMVI procedure with advancement of the delivery catheter into the left atrium and E-F) stepwise deployment of the Tendyne prosthesis. G-H) Assessment of the final result by biplane TEE with color Doppler and 3D.]]></a:t>
            </a:r>
          </a:p>
        </p:txBody>
      </p:sp>
      <p:pic>
        <p:nvPicPr>
          <p:cNvPr id="9" name="figure-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4500" y="952500"/>
            <a:ext cx="8753475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2025-07-31T08:39:05Z</dcterms:created>
  <dcterms:modified xsi:type="dcterms:W3CDTF">2025-07-31T08:39:05Z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