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400"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3797.jpg"/>
  <Relationship Id="rId3" Type="http://schemas.openxmlformats.org/officeDocument/2006/relationships/image" Target="../media/PCR-EAPCI-TEXTBOOK-Dark-v23798.png"/>
  <Relationship Id="rId4" Type="http://schemas.openxmlformats.org/officeDocument/2006/relationships/image" Target="../media/6f04d7a649ffe996e0fde8ae92c579b93799.png"/>
  <Relationship Id="rId5" Type="http://schemas.openxmlformats.org/officeDocument/2006/relationships/image" Target="../media/262_4962_Figure-12-new380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Transcatheter tricuspid valve interventions"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Transcatheter tricuspid valve interventions]]></a:t>
            </a:r>
          </a:p>
        </p:txBody>
      </p:sp>
      <p:sp>
        <p:nvSpPr>
          <p:cNvPr id="5" name=""/>
          <p:cNvSpPr txBox="1"/>
          <p:nvPr/>
        </p:nvSpPr>
        <p:spPr>
          <a:xfrm>
            <a:off x="142875" y="6315075"/>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Nicola Buzzatti, Jean-Michel Juliard, Fabien Praz, Alec Vahanian, Azeem Latib, 
Eric Brochet, Phalla Ou, Dominique Himbert, Mirjam Wild, Domenico Angellotti]]></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5229225"/>
            <a:ext cx="9906000" cy="86677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12]]></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The Triclip device is the most used transcatheter tricuspid therapy in the world. 
Clip arms and grippers capture the tricuspid leaflets, closure of the clip force leaflet coaptation. Four different clip sizes are currently available.]]></a:t>
            </a:r>
          </a:p>
        </p:txBody>
      </p:sp>
      <p:pic>
        <p:nvPicPr>
          <p:cNvPr id="9" name="262_4962_Figure 12 new" descr=""/>
          <p:cNvPicPr>
            <a:picLocks noChangeAspect="1"/>
          </p:cNvPicPr>
          <p:nvPr/>
        </p:nvPicPr>
        <p:blipFill>
          <a:blip r:embed="rId5"/>
          <a:stretch>
            <a:fillRect/>
          </a:stretch>
        </p:blipFill>
        <p:spPr>
          <a:xfrm>
            <a:off x="1143000" y="1314450"/>
            <a:ext cx="9906000" cy="3362325"/>
          </a:xfrm>
          <a:prstGeom prst="rect">
            <a:avLst/>
          </a:prstGeom>
          <a:noFill/>
        </p:spPr>
      </p:pic>
    </p:spTree>
  </p:cSld>
  <p:clrMapOvr>
    <a:masterClrMapping/>
  </p:clrMapOvr>
</p:sld>
</file>

<file path=ppt/theme/theme1.xml><?xml version="1.0" encoding="utf-8"?>
<a:theme xmlns:a="http://schemas.openxmlformats.org/drawingml/2006/main" name="Theme64">
  <a:themeElements>
    <a:clrScheme name="Theme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2025-07-31T08:38:47Z</dcterms:created>
  <dcterms:modified xsi:type="dcterms:W3CDTF">2025-07-31T08:38:47Z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