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881.jpg"/>
  <Relationship Id="rId3" Type="http://schemas.openxmlformats.org/officeDocument/2006/relationships/image" Target="../media/PCR-EAPCI-TEXTBOOK-Dark-v23882.png"/>
  <Relationship Id="rId4" Type="http://schemas.openxmlformats.org/officeDocument/2006/relationships/image" Target="../media/deeebc8dd21d23d57be32e92e6d4b5763883.png"/>
  <Relationship Id="rId5" Type="http://schemas.openxmlformats.org/officeDocument/2006/relationships/image" Target="../media/262_4958_Figure-2-new3884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tricuspid valve intervent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tricuspid valve intervent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Nicola Buzzatti, Jean-Michel Juliard, Fabien Praz, Alec Vahanian, Azeem Latib, 
Eric Brochet, Phalla Ou, Dominique Himbert, Mirjam Wild, Domenico Angellott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2021 ESC/EACTS Guidelines recommendations for TR management.
Reproduced with permission from Vahanian et al. [17].]]></a:t>
            </a:r>
          </a:p>
        </p:txBody>
      </p:sp>
      <p:pic>
        <p:nvPicPr>
          <p:cNvPr id="9" name="262_4958_Figure 2 new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95775" y="952500"/>
            <a:ext cx="3581400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2025-07-31T08:38:47Z</dcterms:created>
  <dcterms:modified xsi:type="dcterms:W3CDTF">2025-07-31T08:38:47Z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