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4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3885.jpg"/>
  <Relationship Id="rId3" Type="http://schemas.openxmlformats.org/officeDocument/2006/relationships/image" Target="../media/PCR-EAPCI-TEXTBOOK-Dark-v23886.png"/>
  <Relationship Id="rId4" Type="http://schemas.openxmlformats.org/officeDocument/2006/relationships/image" Target="../media/199b443bcb6030f2408c25e09d70ed7b3887.png"/>
  <Relationship Id="rId5" Type="http://schemas.openxmlformats.org/officeDocument/2006/relationships/image" Target="../media/262_4959_Figure-3-new388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Transcatheter tricuspid valve intervention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Transcatheter tricuspid valve intervent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315075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Nicola Buzzatti, Jean-Michel Juliard, Fabien Praz, Alec Vahanian, Azeem Latib, 
Eric Brochet, Phalla Ou, Dominique Himbert, Mirjam Wild, Domenico Angellotti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229225"/>
            <a:ext cx="9906000" cy="8667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atomical classification of the tricuspid valve based on leaflet morphology. 
Various clefts, indentations, divisions of tricuspid leaflets are usually observed in clinical practice. Reproduced with permission from Hahn et al. [20].]]></a:t>
            </a:r>
          </a:p>
        </p:txBody>
      </p:sp>
      <p:pic>
        <p:nvPicPr>
          <p:cNvPr id="9" name="262_4959_Figure 3 new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952500"/>
            <a:ext cx="843915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2025-07-31T08:38:47Z</dcterms:created>
  <dcterms:modified xsi:type="dcterms:W3CDTF">2025-07-31T08:38:47Z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