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781.jpg"/>
  <Relationship Id="rId3" Type="http://schemas.openxmlformats.org/officeDocument/2006/relationships/image" Target="../media/PCR-EAPCI-TEXTBOOK-Dark-v23782.png"/>
  <Relationship Id="rId4" Type="http://schemas.openxmlformats.org/officeDocument/2006/relationships/image" Target="../media/f46e7829906aa49613eba4f743850df33783.png"/>
  <Relationship Id="rId5" Type="http://schemas.openxmlformats.org/officeDocument/2006/relationships/image" Target="../media/262_3322_Figure137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tricuspid valve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tricuspid valve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cola Buzzatti, Jean-Michel Juliard, Fabien Praz, Alec Vahanian, Azeem Latib, 
Eric Brochet, Phalla Ou, Dominique Himbert, Mirjam Wild, Domenico Angellott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rgical anatomy of the tricuspid valve.
The triangle of Koch (TK) is indicated by the orange area. Ant: anterior; AVN: atrioventricular node; CSO: coronary sinus orifice; Post: posterior; Sept: septal; TT: tendon of Todaro]]></a:t>
            </a:r>
          </a:p>
        </p:txBody>
      </p:sp>
      <p:pic>
        <p:nvPicPr>
          <p:cNvPr id="9" name="262_3322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2025-07-31T08:38:47Z</dcterms:created>
  <dcterms:modified xsi:type="dcterms:W3CDTF">2025-07-31T08:38:47Z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