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93.jpg"/>
  <Relationship Id="rId3" Type="http://schemas.openxmlformats.org/officeDocument/2006/relationships/image" Target="../media/PCR-EAPCI-TEXTBOOK-Dark-v23894.png"/>
  <Relationship Id="rId4" Type="http://schemas.openxmlformats.org/officeDocument/2006/relationships/image" Target="../media/28cebb8dda0302acb7aac0e30219e1733895.png"/>
  <Relationship Id="rId5" Type="http://schemas.openxmlformats.org/officeDocument/2006/relationships/image" Target="../media/262_3325_Figure438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tricuspid valve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tricuspid valve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cola Buzzatti, Jean-Michel Juliard, Fabien Praz, Alec Vahanian, Azeem Latib, 
Eric Brochet, Phalla Ou, Dominique Himbert, Mirjam Wild, Domenico Angellott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xPlane 2D TOE imaging (A and B) and ICE imaging (C and D) during intervention.
Identification of the target area on the anteroseptal (AS) commissure (A, B and C). Positioning of the catheter tip using ICE imaging (D). APC: anteroposterior commissure; ASC: anteroseptal commissure; AV: aortic valve; RA: right atrium; RCA: coronary artery; RV: right ventricle]]></a:t>
            </a:r>
          </a:p>
        </p:txBody>
      </p:sp>
      <p:pic>
        <p:nvPicPr>
          <p:cNvPr id="9" name="262_3325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2025-07-31T08:38:47Z</dcterms:created>
  <dcterms:modified xsi:type="dcterms:W3CDTF">2025-07-31T08:38:47Z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